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56" r:id="rId6"/>
    <p:sldId id="260" r:id="rId7"/>
    <p:sldId id="345" r:id="rId8"/>
    <p:sldId id="346" r:id="rId9"/>
    <p:sldId id="348" r:id="rId10"/>
    <p:sldId id="349" r:id="rId11"/>
    <p:sldId id="347" r:id="rId12"/>
    <p:sldId id="267" r:id="rId13"/>
    <p:sldId id="350" r:id="rId14"/>
    <p:sldId id="351" r:id="rId15"/>
    <p:sldId id="352" r:id="rId16"/>
    <p:sldId id="353" r:id="rId17"/>
    <p:sldId id="354" r:id="rId18"/>
    <p:sldId id="271" r:id="rId19"/>
  </p:sldIdLst>
  <p:sldSz cx="12192000" cy="6858000"/>
  <p:notesSz cx="12192000" cy="6858000"/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6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7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5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DIFF: Dual Side-Information Filtering and Fusion for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Sequential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24400" y="4953000"/>
            <a:ext cx="624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 NO</a:t>
            </a:r>
            <a:endParaRPr lang="en-US" altLang="zh-CN"/>
          </a:p>
        </p:txBody>
      </p:sp>
      <p:pic>
        <p:nvPicPr>
          <p:cNvPr id="26" name="图片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1229360" y="2552065"/>
            <a:ext cx="10527030" cy="2105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209800" y="1676400"/>
            <a:ext cx="8336280" cy="41332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743200" y="1676083"/>
            <a:ext cx="662940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352800" y="1676400"/>
            <a:ext cx="5720715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819400" y="1771650"/>
            <a:ext cx="65532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820035" y="1676400"/>
            <a:ext cx="6553200" cy="4269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667000" y="1752600"/>
            <a:ext cx="6424295" cy="4490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72200" y="2438400"/>
            <a:ext cx="5441950" cy="1066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1. They are limited in considering a single sequence, focusing solely on item IDs.</a:t>
            </a:r>
            <a:endParaRPr lang="en-US" altLang="zh-CN">
              <a:sym typeface="+mn-ea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1828800"/>
            <a:ext cx="5355590" cy="4344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000" y="5029200"/>
            <a:ext cx="10962640" cy="1177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2. It fails to directly integrate item attributes into user representations, thereby missing strong collaborative signals across attributes</a:t>
            </a:r>
            <a:endParaRPr lang="en-US" altLang="zh-CN">
              <a:sym typeface="+mn-ea"/>
            </a:endParaRPr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1371600" y="1524000"/>
            <a:ext cx="9018270" cy="3045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15570" y="1492885"/>
            <a:ext cx="12006580" cy="4519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5790883" y="1676400"/>
            <a:ext cx="6162675" cy="188595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8"/>
          <a:stretch>
            <a:fillRect/>
          </a:stretch>
        </p:blipFill>
        <p:spPr>
          <a:xfrm>
            <a:off x="6616065" y="3581400"/>
            <a:ext cx="5391150" cy="8763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9"/>
          <a:stretch>
            <a:fillRect/>
          </a:stretch>
        </p:blipFill>
        <p:spPr>
          <a:xfrm>
            <a:off x="6629400" y="4457700"/>
            <a:ext cx="5391150" cy="81915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0"/>
          <a:stretch>
            <a:fillRect/>
          </a:stretch>
        </p:blipFill>
        <p:spPr>
          <a:xfrm>
            <a:off x="7239000" y="5486400"/>
            <a:ext cx="4762500" cy="51435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1"/>
          <a:stretch>
            <a:fillRect/>
          </a:stretch>
        </p:blipFill>
        <p:spPr>
          <a:xfrm>
            <a:off x="152400" y="2791460"/>
            <a:ext cx="5571490" cy="2304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315200" y="1447800"/>
            <a:ext cx="4514850" cy="78105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609398" y="2209483"/>
            <a:ext cx="5172075" cy="1609725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9"/>
          <a:srcRect t="5779"/>
          <a:stretch>
            <a:fillRect/>
          </a:stretch>
        </p:blipFill>
        <p:spPr>
          <a:xfrm>
            <a:off x="6324600" y="4038917"/>
            <a:ext cx="5400675" cy="1247458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10"/>
          <a:stretch>
            <a:fillRect/>
          </a:stretch>
        </p:blipFill>
        <p:spPr>
          <a:xfrm>
            <a:off x="152083" y="1814830"/>
            <a:ext cx="6296025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6200" y="2531745"/>
            <a:ext cx="5574030" cy="294513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096000" y="1645603"/>
            <a:ext cx="5543550" cy="885825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9"/>
          <a:stretch>
            <a:fillRect/>
          </a:stretch>
        </p:blipFill>
        <p:spPr>
          <a:xfrm>
            <a:off x="6552883" y="2666683"/>
            <a:ext cx="5038725" cy="1076325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10"/>
          <a:stretch>
            <a:fillRect/>
          </a:stretch>
        </p:blipFill>
        <p:spPr>
          <a:xfrm>
            <a:off x="5867083" y="3962083"/>
            <a:ext cx="5838825" cy="1495425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6660198" y="5562600"/>
            <a:ext cx="50958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6200" y="2531745"/>
            <a:ext cx="5574030" cy="2945130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7258050" y="1676083"/>
            <a:ext cx="4267200" cy="63817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9"/>
          <a:stretch>
            <a:fillRect/>
          </a:stretch>
        </p:blipFill>
        <p:spPr>
          <a:xfrm>
            <a:off x="6362700" y="2314575"/>
            <a:ext cx="5162550" cy="12573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0"/>
          <a:stretch>
            <a:fillRect/>
          </a:stretch>
        </p:blipFill>
        <p:spPr>
          <a:xfrm>
            <a:off x="7010400" y="3581400"/>
            <a:ext cx="44767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6324600" y="1447800"/>
            <a:ext cx="5638800" cy="100965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8"/>
          <a:stretch>
            <a:fillRect/>
          </a:stretch>
        </p:blipFill>
        <p:spPr>
          <a:xfrm>
            <a:off x="6095683" y="2457450"/>
            <a:ext cx="5781675" cy="78105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9"/>
          <a:stretch>
            <a:fillRect/>
          </a:stretch>
        </p:blipFill>
        <p:spPr>
          <a:xfrm>
            <a:off x="6477000" y="3269933"/>
            <a:ext cx="5391150" cy="828675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10"/>
          <a:stretch>
            <a:fillRect/>
          </a:stretch>
        </p:blipFill>
        <p:spPr>
          <a:xfrm>
            <a:off x="7543800" y="4098926"/>
            <a:ext cx="4267200" cy="495299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11"/>
          <a:stretch>
            <a:fillRect/>
          </a:stretch>
        </p:blipFill>
        <p:spPr>
          <a:xfrm>
            <a:off x="7222490" y="4647883"/>
            <a:ext cx="4533900" cy="809625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12"/>
          <a:stretch>
            <a:fillRect/>
          </a:stretch>
        </p:blipFill>
        <p:spPr>
          <a:xfrm>
            <a:off x="7677150" y="5511483"/>
            <a:ext cx="4286250" cy="581025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13"/>
          <a:stretch>
            <a:fillRect/>
          </a:stretch>
        </p:blipFill>
        <p:spPr>
          <a:xfrm>
            <a:off x="381000" y="2590800"/>
            <a:ext cx="5397500" cy="18916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3189</Words>
  <Application>WPS 演示</Application>
  <PresentationFormat>On-screen Show (4:3)</PresentationFormat>
  <Paragraphs>213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27</cp:revision>
  <dcterms:created xsi:type="dcterms:W3CDTF">2023-09-17T03:47:00Z</dcterms:created>
  <dcterms:modified xsi:type="dcterms:W3CDTF">2025-05-29T07:56:56Z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2052-12.1.0.21171</vt:lpwstr>
  </property>
</Properties>
</file>